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7" r:id="rId2"/>
    <p:sldId id="271" r:id="rId3"/>
    <p:sldId id="270" r:id="rId4"/>
  </p:sldIdLst>
  <p:sldSz cx="15119350" cy="104394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833"/>
    <a:srgbClr val="EA7214"/>
    <a:srgbClr val="DB1B17"/>
    <a:srgbClr val="7FB542"/>
    <a:srgbClr val="F1F4F1"/>
    <a:srgbClr val="005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7482" autoAdjust="0"/>
  </p:normalViewPr>
  <p:slideViewPr>
    <p:cSldViewPr snapToGrid="0">
      <p:cViewPr>
        <p:scale>
          <a:sx n="65" d="100"/>
          <a:sy n="65" d="100"/>
        </p:scale>
        <p:origin x="715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ACF3E-5B6D-4079-AD4A-F1C16AE44C30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0" y="849313"/>
            <a:ext cx="33226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B1158-20F1-4568-AC5D-305A25FD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B1158-20F1-4568-AC5D-305A25FD2E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2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B1158-20F1-4568-AC5D-305A25FD2E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1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08486"/>
            <a:ext cx="1285144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483102"/>
            <a:ext cx="11339513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5801"/>
            <a:ext cx="3260110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55801"/>
            <a:ext cx="9591338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02603"/>
            <a:ext cx="13040439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6986185"/>
            <a:ext cx="13040439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5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5804"/>
            <a:ext cx="13040439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559104"/>
            <a:ext cx="63961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813281"/>
            <a:ext cx="63961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559104"/>
            <a:ext cx="64276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813281"/>
            <a:ext cx="6427693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4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03083"/>
            <a:ext cx="765417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03083"/>
            <a:ext cx="765417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55804"/>
            <a:ext cx="13040439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779007"/>
            <a:ext cx="13040439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49F6-0686-4617-828F-7624B8EE2D1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675780"/>
            <a:ext cx="5102781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9A7D-1F30-45A1-AB9C-82B05F266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A3A01-9F8D-0216-9E0A-C07D1D51A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9F00A8-D2D4-5119-3FE3-07729A7B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97854"/>
              </p:ext>
            </p:extLst>
          </p:nvPr>
        </p:nvGraphicFramePr>
        <p:xfrm>
          <a:off x="2933075" y="2151397"/>
          <a:ext cx="9119935" cy="67211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23987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698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Tomato &amp; Basil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Leek &amp; Potato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Carrot &amp; Coriander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Winter Vegetable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Cauliflower &amp; White Bean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Toad in the Hole with Onion Gravy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G,E,Mk,Su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+mn-lt"/>
                        </a:rPr>
                        <a:t>Quorn Toad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in the Hole with Onion Gravy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G,E,Mk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Sticky BBQ Chicken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Sticky BBQ Eat Curious Pieces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Turkey &amp; Sweetcorn Pie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Seasonal Vegetable &amp; Lentil Wellington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 Mild Beef Chilli Con Carne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Eat Curious Smoky </a:t>
                      </a:r>
                      <a:b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Veggie Chilli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Fish Fingers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(G,F)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or Battered Fish with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Lemon Wedges Vegan Tartare Sauce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Leek &amp; Cheddar Quiche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G,E,Mk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091438"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Cheese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(Mk),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or Tuna Mayonnaise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Cheese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(Mk),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or Tuna Mayonnaise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825142"/>
                  </a:ext>
                </a:extLst>
              </a:tr>
              <a:tr h="9088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Steamed Green Beans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Parsley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Sweetcorn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 Florets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Cabbage &amp; Kale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Honey &amp; Thyme Roast Root Vegetables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 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Courgettes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36409"/>
                  </a:ext>
                </a:extLst>
              </a:tr>
              <a:tr h="850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Colcannon Mash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(Su)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&amp; Wholegrain Rice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Skin on Roasties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New Potatoes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Cut Fruit Pots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Yoghurt Station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Rice Pudding Pots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Jelly Pots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Cut Fruit Pots Greek Yoghurt Station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Banoffee Pots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0E576B-8399-1420-DE21-AE2145F7B455}"/>
              </a:ext>
            </a:extLst>
          </p:cNvPr>
          <p:cNvSpPr txBox="1"/>
          <p:nvPr/>
        </p:nvSpPr>
        <p:spPr>
          <a:xfrm>
            <a:off x="656216" y="9521658"/>
            <a:ext cx="267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A7C833"/>
                </a:solidFill>
              </a:rPr>
              <a:t>5 Jan, 26 Jan, 16 Feb, </a:t>
            </a:r>
          </a:p>
          <a:p>
            <a:pPr algn="ctr"/>
            <a:r>
              <a:rPr lang="en-GB" sz="2000" b="1" dirty="0">
                <a:solidFill>
                  <a:srgbClr val="A7C833"/>
                </a:solidFill>
              </a:rPr>
              <a:t>9 March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58D0CE-3364-B7CC-F6B1-062D529CDB05}"/>
              </a:ext>
            </a:extLst>
          </p:cNvPr>
          <p:cNvSpPr/>
          <p:nvPr/>
        </p:nvSpPr>
        <p:spPr>
          <a:xfrm>
            <a:off x="10251282" y="2316871"/>
            <a:ext cx="1745900" cy="426202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18370-196A-10FB-5AA6-A0BB15D975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24801" y="2553421"/>
            <a:ext cx="360492" cy="342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EB2A94-AD80-5E6F-50BA-C8393931C3ED}"/>
              </a:ext>
            </a:extLst>
          </p:cNvPr>
          <p:cNvSpPr/>
          <p:nvPr/>
        </p:nvSpPr>
        <p:spPr>
          <a:xfrm>
            <a:off x="8621223" y="4486275"/>
            <a:ext cx="1337164" cy="592931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92B5D-911B-C5D5-C294-513BC158F2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78141" y="4876892"/>
            <a:ext cx="360492" cy="342808"/>
          </a:xfrm>
          <a:prstGeom prst="rect">
            <a:avLst/>
          </a:prstGeom>
        </p:spPr>
      </p:pic>
      <p:pic>
        <p:nvPicPr>
          <p:cNvPr id="6" name="Picture 5" descr="A logo with a green circle&#10;&#10;AI-generated content may be incorrect.">
            <a:extLst>
              <a:ext uri="{FF2B5EF4-FFF2-40B4-BE49-F238E27FC236}">
                <a16:creationId xmlns:a16="http://schemas.microsoft.com/office/drawing/2014/main" id="{C27A1AB8-A355-CED1-7B86-E33FAB79F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8204115" y="6350526"/>
            <a:ext cx="333898" cy="340560"/>
          </a:xfrm>
          <a:prstGeom prst="rect">
            <a:avLst/>
          </a:prstGeom>
        </p:spPr>
      </p:pic>
      <p:pic>
        <p:nvPicPr>
          <p:cNvPr id="8" name="Picture 7" descr="A logo with a green circle&#10;&#10;AI-generated content may be incorrect.">
            <a:extLst>
              <a:ext uri="{FF2B5EF4-FFF2-40B4-BE49-F238E27FC236}">
                <a16:creationId xmlns:a16="http://schemas.microsoft.com/office/drawing/2014/main" id="{3433630D-4490-EC64-E7CB-EF20C1491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6107328" y="2359735"/>
            <a:ext cx="333898" cy="340560"/>
          </a:xfrm>
          <a:prstGeom prst="rect">
            <a:avLst/>
          </a:prstGeom>
        </p:spPr>
      </p:pic>
      <p:pic>
        <p:nvPicPr>
          <p:cNvPr id="9" name="Picture 8" descr="A logo with a green circle&#10;&#10;AI-generated content may be incorrect.">
            <a:extLst>
              <a:ext uri="{FF2B5EF4-FFF2-40B4-BE49-F238E27FC236}">
                <a16:creationId xmlns:a16="http://schemas.microsoft.com/office/drawing/2014/main" id="{56BE9B4A-5E93-750F-6EDE-FAFEEB791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11830232" y="7574882"/>
            <a:ext cx="333898" cy="340560"/>
          </a:xfrm>
          <a:prstGeom prst="rect">
            <a:avLst/>
          </a:prstGeom>
        </p:spPr>
      </p:pic>
      <p:pic>
        <p:nvPicPr>
          <p:cNvPr id="5" name="Picture 4" descr="A logo with a green circle&#10;&#10;AI-generated content may be incorrect.">
            <a:extLst>
              <a:ext uri="{FF2B5EF4-FFF2-40B4-BE49-F238E27FC236}">
                <a16:creationId xmlns:a16="http://schemas.microsoft.com/office/drawing/2014/main" id="{6317C6BB-D117-F7A9-4AC2-CB7BE7D48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11663283" y="4494717"/>
            <a:ext cx="333898" cy="3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2F407-D5EC-EE2B-D6D6-51E08E2C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9B3225-92A7-FE43-9640-8ADA5730B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63768"/>
              </p:ext>
            </p:extLst>
          </p:nvPr>
        </p:nvGraphicFramePr>
        <p:xfrm>
          <a:off x="2958574" y="2193131"/>
          <a:ext cx="9119935" cy="66722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23987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703964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2014538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753459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 Parsnip &amp; Carrot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Farmhouse Leek &amp; Potato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Sweet Potato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Roasted Carrot &amp; Thyme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Creamy Sweetcorn </a:t>
                      </a:r>
                      <a:r>
                        <a:rPr lang="en-GB" sz="1200" b="1" dirty="0"/>
                        <a:t>(Mk)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/>
                        <a:t>Bloomer </a:t>
                      </a:r>
                      <a:r>
                        <a:rPr lang="en-GB" sz="1200" b="1" dirty="0"/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/>
                        <a:t>Bloomer </a:t>
                      </a:r>
                      <a:r>
                        <a:rPr lang="en-GB" sz="1200" b="1" dirty="0"/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/>
                        <a:t>Bloomer </a:t>
                      </a:r>
                      <a:r>
                        <a:rPr lang="en-GB" sz="1200" b="1" dirty="0"/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/>
                        <a:t>Bloomer </a:t>
                      </a:r>
                      <a:r>
                        <a:rPr lang="en-GB" sz="1200" b="1" dirty="0"/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/>
                        <a:t>Bloomer </a:t>
                      </a:r>
                      <a:r>
                        <a:rPr lang="en-GB" sz="1200" b="1" dirty="0"/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707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Mild Chicken Balti with Peppers &amp; Spinach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/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Chickpea, Roasted Veg &amp; Coriander Masala</a:t>
                      </a:r>
                      <a:br>
                        <a:rPr lang="en-GB" sz="1200" dirty="0"/>
                      </a:br>
                      <a:endParaRPr lang="en-GB" sz="1200" b="1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Slow Cooked Lamb Ragu</a:t>
                      </a:r>
                      <a:br>
                        <a:rPr lang="en-GB" sz="1200" dirty="0"/>
                      </a:br>
                      <a:r>
                        <a:rPr lang="en-GB" sz="1200" b="1" dirty="0"/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Mushroom, Spinach </a:t>
                      </a:r>
                      <a:b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&amp; Lentil Lasagne</a:t>
                      </a:r>
                      <a:b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G,Mk,E</a:t>
                      </a: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Mexican Beef Tacos with Sour Cream </a:t>
                      </a:r>
                      <a:r>
                        <a:rPr lang="en-GB" sz="1200" b="1" dirty="0"/>
                        <a:t>(Mk) </a:t>
                      </a:r>
                      <a:r>
                        <a:rPr lang="en-GB" sz="1200" dirty="0"/>
                        <a:t>&amp; Grated Cheddar </a:t>
                      </a:r>
                      <a:r>
                        <a:rPr lang="en-GB" sz="1200" b="1" dirty="0"/>
                        <a:t>(Mk)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/>
                        <a:t>OR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Buffalo Bean &amp; Vegetable Tacos with Sour Cream (Mk) &amp; Grated Cheddar (Mk)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Lemon &amp; Herb Chicken with Sage &amp; Onion Stuffing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(G)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and Gravy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Roasted Vegetable Filo Tart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G,E,Mk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Fish Fingers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(G,F)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or Battered Fish with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Lemon Wedges Vegan Tartare Sauce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Spanish Tortilla  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E,Mk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107281"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Cheese (Mk), Baked Beans or Tuna Mayonnaise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Cheese (Mk), Baked Beans or Tuna Mayonnaise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6306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Roasted Cauliflower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Steamed 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Curley Kale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Smoky Roasted 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Steamed Green Beans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Honey Glazed Carrots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Steamed Spring Greens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Minted 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Baked Beans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94389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Steamed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Penne Pasta </a:t>
                      </a:r>
                      <a:r>
                        <a:rPr lang="en-GB" sz="1200" b="1" dirty="0"/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Steamed Rice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Skin on Roast Potatoes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Baked Oven Chips</a:t>
                      </a:r>
                      <a:br>
                        <a:rPr lang="en-GB" sz="1200" dirty="0"/>
                      </a:br>
                      <a:r>
                        <a:rPr lang="en-GB" sz="1200" b="1" dirty="0"/>
                        <a:t>OR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 Steamed New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Potatoes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Cut Fruit Pots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Yoghurt Station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Apple Crumble Pots</a:t>
                      </a:r>
                      <a:br>
                        <a:rPr lang="en-GB" sz="1200" dirty="0"/>
                      </a:br>
                      <a:r>
                        <a:rPr lang="en-GB" sz="1200" b="1" dirty="0"/>
                        <a:t>(</a:t>
                      </a:r>
                      <a:r>
                        <a:rPr lang="en-GB" sz="1200" b="1" dirty="0" err="1"/>
                        <a:t>G,Mk</a:t>
                      </a:r>
                      <a:r>
                        <a:rPr lang="en-GB" sz="1200" b="1" dirty="0"/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Vegan Jelly Pots</a:t>
                      </a:r>
                      <a:endParaRPr lang="en-GB" sz="1200" b="1" dirty="0"/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Cut Fruit Pots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Yoghurt Station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Berry Cheesecake Pots</a:t>
                      </a:r>
                      <a:br>
                        <a:rPr lang="en-GB" sz="1200" dirty="0"/>
                      </a:br>
                      <a:r>
                        <a:rPr lang="en-GB" sz="1200" b="1" dirty="0"/>
                        <a:t>(</a:t>
                      </a:r>
                      <a:r>
                        <a:rPr lang="en-GB" sz="1200" b="1" dirty="0" err="1"/>
                        <a:t>G,Mk</a:t>
                      </a:r>
                      <a:r>
                        <a:rPr lang="en-GB" sz="1200" b="1" dirty="0"/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490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935B11-C557-4220-6D62-6C8990A05C37}"/>
              </a:ext>
            </a:extLst>
          </p:cNvPr>
          <p:cNvSpPr txBox="1"/>
          <p:nvPr/>
        </p:nvSpPr>
        <p:spPr>
          <a:xfrm>
            <a:off x="656216" y="9521658"/>
            <a:ext cx="267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A7C833"/>
                </a:solidFill>
              </a:rPr>
              <a:t>12 Jan, 2 Feb, 23 Feb, 16 March</a:t>
            </a:r>
          </a:p>
        </p:txBody>
      </p:sp>
      <p:pic>
        <p:nvPicPr>
          <p:cNvPr id="5" name="Picture 4" descr="A logo with a green circle&#10;&#10;AI-generated content may be incorrect.">
            <a:extLst>
              <a:ext uri="{FF2B5EF4-FFF2-40B4-BE49-F238E27FC236}">
                <a16:creationId xmlns:a16="http://schemas.microsoft.com/office/drawing/2014/main" id="{4BF6CF00-9C51-4A97-A77A-5F15CE780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4443796" y="2357640"/>
            <a:ext cx="333898" cy="340560"/>
          </a:xfrm>
          <a:prstGeom prst="rect">
            <a:avLst/>
          </a:prstGeom>
        </p:spPr>
      </p:pic>
      <p:pic>
        <p:nvPicPr>
          <p:cNvPr id="12" name="Picture 11" descr="A logo with a green circle&#10;&#10;AI-generated content may be incorrect.">
            <a:extLst>
              <a:ext uri="{FF2B5EF4-FFF2-40B4-BE49-F238E27FC236}">
                <a16:creationId xmlns:a16="http://schemas.microsoft.com/office/drawing/2014/main" id="{6FD440DA-C898-BAA5-74C5-46CDDEFD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5990194" y="2488151"/>
            <a:ext cx="333898" cy="340560"/>
          </a:xfrm>
          <a:prstGeom prst="rect">
            <a:avLst/>
          </a:prstGeom>
        </p:spPr>
      </p:pic>
      <p:pic>
        <p:nvPicPr>
          <p:cNvPr id="13" name="Picture 12" descr="A logo with a green circle&#10;&#10;AI-generated content may be incorrect.">
            <a:extLst>
              <a:ext uri="{FF2B5EF4-FFF2-40B4-BE49-F238E27FC236}">
                <a16:creationId xmlns:a16="http://schemas.microsoft.com/office/drawing/2014/main" id="{82626A63-5EEB-DAAF-D770-EEBC8C6FD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6030594" y="6868300"/>
            <a:ext cx="333898" cy="340560"/>
          </a:xfrm>
          <a:prstGeom prst="rect">
            <a:avLst/>
          </a:prstGeom>
        </p:spPr>
      </p:pic>
      <p:pic>
        <p:nvPicPr>
          <p:cNvPr id="16" name="Picture 15" descr="A logo with a green circle&#10;&#10;AI-generated content may be incorrect.">
            <a:extLst>
              <a:ext uri="{FF2B5EF4-FFF2-40B4-BE49-F238E27FC236}">
                <a16:creationId xmlns:a16="http://schemas.microsoft.com/office/drawing/2014/main" id="{4DDFFB4A-F308-241F-65CA-82F9127E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11629274" y="7725650"/>
            <a:ext cx="333898" cy="3405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F48418-AB4F-8283-78E0-AEF6AB4D9A02}"/>
              </a:ext>
            </a:extLst>
          </p:cNvPr>
          <p:cNvSpPr/>
          <p:nvPr/>
        </p:nvSpPr>
        <p:spPr>
          <a:xfrm>
            <a:off x="3062273" y="3732779"/>
            <a:ext cx="1609740" cy="439153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EE40D2-88B8-4B30-116F-9168ABF47487}"/>
              </a:ext>
            </a:extLst>
          </p:cNvPr>
          <p:cNvSpPr/>
          <p:nvPr/>
        </p:nvSpPr>
        <p:spPr>
          <a:xfrm>
            <a:off x="4912256" y="4399173"/>
            <a:ext cx="1411836" cy="627292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04FE75-49FE-EF61-2D6B-19DE933E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82360" y="4783235"/>
            <a:ext cx="360492" cy="3428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A82C97-8336-70FF-2544-1321D60F2164}"/>
              </a:ext>
            </a:extLst>
          </p:cNvPr>
          <p:cNvSpPr/>
          <p:nvPr/>
        </p:nvSpPr>
        <p:spPr>
          <a:xfrm>
            <a:off x="6633104" y="4626705"/>
            <a:ext cx="1770874" cy="627292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7498E7-DB40-D3C4-4AA8-289D8650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1767" y="3952355"/>
            <a:ext cx="360492" cy="342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5F02D9-B51B-4037-F32C-40BA988AD4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23732" y="4940351"/>
            <a:ext cx="360492" cy="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3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A1AAF-317D-AF01-962F-92CDCC86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66742F-3CC3-7775-001C-EF6458EE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51439"/>
              </p:ext>
            </p:extLst>
          </p:nvPr>
        </p:nvGraphicFramePr>
        <p:xfrm>
          <a:off x="2911644" y="2184279"/>
          <a:ext cx="9119935" cy="67096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23987">
                  <a:extLst>
                    <a:ext uri="{9D8B030D-6E8A-4147-A177-3AD203B41FA5}">
                      <a16:colId xmlns:a16="http://schemas.microsoft.com/office/drawing/2014/main" val="3659043729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539467673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2258514474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3127451909"/>
                    </a:ext>
                  </a:extLst>
                </a:gridCol>
                <a:gridCol w="1823987">
                  <a:extLst>
                    <a:ext uri="{9D8B030D-6E8A-4147-A177-3AD203B41FA5}">
                      <a16:colId xmlns:a16="http://schemas.microsoft.com/office/drawing/2014/main" val="4246570331"/>
                    </a:ext>
                  </a:extLst>
                </a:gridCol>
              </a:tblGrid>
              <a:tr h="6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Sweet Potato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Roasted Pepper &amp; </a:t>
                      </a:r>
                      <a:b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Cannellini Bean 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Leek &amp; Chive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Chunky Country Vegetable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Carrot &amp; Parsley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219069"/>
                  </a:ext>
                </a:extLst>
              </a:tr>
              <a:tr h="707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Accent Focaccia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10763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Pork or Vegan Meatballs in a Rich Tomato Sauce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Roasted Vegetable &amp; Cannellini Bean Stew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Crispy Katsu Chicken with Mild Curry Sauce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G,So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Crispy Tofu Katsu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G,So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with Mild Curry Sauce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Classic Lamb Shepherd’s Pie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Shepherdess Pie topped with S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Sweet Potato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Sweet and Sour Chicken Stir Fry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G,So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marL="0" marR="0" lvl="0" indent="0" algn="ctr" defTabSz="1391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Cauliflower Popcorn Bites with a Sweet &amp; Sour Sauce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G,So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Fish Fingers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(G,F)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or Battered Fish,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Lemon Wedges &amp; Vegan Tartare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Fishless Fingers, Tartare Sauce &amp; Lemon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G,So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20514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Cheese (Mk), Baked Beans or Tuna Mayonnaise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Cheese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(Mk),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 or Tuna Mayonnaise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91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 Tomato Sauce 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614054"/>
                  </a:ext>
                </a:extLst>
              </a:tr>
              <a:tr h="921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Roasted Root Vegetables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Steamed Kale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Sauteed Leeks 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Honey Glazed Parsnips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Steamed Carrots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Stir Fried Vegetables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Minted 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570200"/>
                  </a:ext>
                </a:extLst>
              </a:tr>
              <a:tr h="818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Fusilli Pasta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 Steamed Rice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Steamed Chop Suey Noodles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(G)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Baked Oven Chips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OR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Steamed New Potatoes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549029"/>
                  </a:ext>
                </a:extLst>
              </a:tr>
              <a:tr h="767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Cut Fruit Pots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Yoghurt Station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Peach Melba &amp; Cream Crumble Pots</a:t>
                      </a:r>
                      <a:br>
                        <a:rPr lang="en-GB" sz="1200" dirty="0"/>
                      </a:br>
                      <a:r>
                        <a:rPr lang="en-GB" sz="1200" b="1" dirty="0"/>
                        <a:t>(</a:t>
                      </a:r>
                      <a:r>
                        <a:rPr lang="en-GB" sz="1200" b="1" dirty="0" err="1"/>
                        <a:t>G,Mk</a:t>
                      </a:r>
                      <a:r>
                        <a:rPr lang="en-GB" sz="1200" b="1" dirty="0"/>
                        <a:t>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 Cut Fruit Pots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Greek Yoghurt Station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200" b="1" dirty="0"/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dirty="0"/>
                        <a:t>Vegan Jelly Pots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/>
                        <a:t>Lemon &amp; Thyme 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Shortbread</a:t>
                      </a:r>
                      <a:r>
                        <a:rPr lang="en-GB" sz="1200" b="1" dirty="0"/>
                        <a:t> (G)</a:t>
                      </a: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5368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F03131-B71F-44A8-7378-78E583A00731}"/>
              </a:ext>
            </a:extLst>
          </p:cNvPr>
          <p:cNvSpPr txBox="1"/>
          <p:nvPr/>
        </p:nvSpPr>
        <p:spPr>
          <a:xfrm>
            <a:off x="656216" y="9521658"/>
            <a:ext cx="267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A7C833"/>
                </a:solidFill>
              </a:rPr>
              <a:t>19 Jan, 9 Feb, 2 March, 23 March</a:t>
            </a:r>
          </a:p>
        </p:txBody>
      </p:sp>
      <p:pic>
        <p:nvPicPr>
          <p:cNvPr id="2" name="Picture 1" descr="A logo with a green circle&#10;&#10;AI-generated content may be incorrect.">
            <a:extLst>
              <a:ext uri="{FF2B5EF4-FFF2-40B4-BE49-F238E27FC236}">
                <a16:creationId xmlns:a16="http://schemas.microsoft.com/office/drawing/2014/main" id="{252C845F-B63D-7684-E0B7-28F33228E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11767631" y="7544682"/>
            <a:ext cx="333898" cy="340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F43869-1F3F-1505-8515-3A37B89D7418}"/>
              </a:ext>
            </a:extLst>
          </p:cNvPr>
          <p:cNvSpPr/>
          <p:nvPr/>
        </p:nvSpPr>
        <p:spPr>
          <a:xfrm>
            <a:off x="6670637" y="4489667"/>
            <a:ext cx="1648327" cy="668723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FB127-B661-C52D-B417-45ED16CC78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38718" y="4830910"/>
            <a:ext cx="360492" cy="342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D5B27B-185C-F0B7-D436-75D34CCB19A0}"/>
              </a:ext>
            </a:extLst>
          </p:cNvPr>
          <p:cNvSpPr/>
          <p:nvPr/>
        </p:nvSpPr>
        <p:spPr>
          <a:xfrm>
            <a:off x="3057826" y="4592408"/>
            <a:ext cx="1548523" cy="439153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67164-0D60-BAB7-0FC1-BF0AAF255D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71479" y="4674976"/>
            <a:ext cx="360492" cy="3428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07F0A2-9D4F-F1BD-3881-B2004769C41C}"/>
              </a:ext>
            </a:extLst>
          </p:cNvPr>
          <p:cNvSpPr/>
          <p:nvPr/>
        </p:nvSpPr>
        <p:spPr>
          <a:xfrm>
            <a:off x="4918586" y="2305628"/>
            <a:ext cx="1446496" cy="439153"/>
          </a:xfrm>
          <a:prstGeom prst="rect">
            <a:avLst/>
          </a:prstGeom>
          <a:noFill/>
          <a:ln w="28575" cmpd="sng">
            <a:solidFill>
              <a:srgbClr val="7FB54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319FCE-97B2-D464-1D08-2185B32934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4836" y="2446545"/>
            <a:ext cx="360492" cy="342808"/>
          </a:xfrm>
          <a:prstGeom prst="rect">
            <a:avLst/>
          </a:prstGeom>
        </p:spPr>
      </p:pic>
      <p:pic>
        <p:nvPicPr>
          <p:cNvPr id="14" name="Picture 13" descr="A logo with a green circle&#10;&#10;AI-generated content may be incorrect.">
            <a:extLst>
              <a:ext uri="{FF2B5EF4-FFF2-40B4-BE49-F238E27FC236}">
                <a16:creationId xmlns:a16="http://schemas.microsoft.com/office/drawing/2014/main" id="{9C94C547-BB6B-6A07-78A0-05151A454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7971769" y="2400414"/>
            <a:ext cx="333898" cy="340560"/>
          </a:xfrm>
          <a:prstGeom prst="rect">
            <a:avLst/>
          </a:prstGeom>
        </p:spPr>
      </p:pic>
      <p:pic>
        <p:nvPicPr>
          <p:cNvPr id="15" name="Picture 14" descr="A logo with a green circle&#10;&#10;AI-generated content may be incorrect.">
            <a:extLst>
              <a:ext uri="{FF2B5EF4-FFF2-40B4-BE49-F238E27FC236}">
                <a16:creationId xmlns:a16="http://schemas.microsoft.com/office/drawing/2014/main" id="{D1AE4CA4-2867-DFE8-878E-164025E77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4261174" y="6852110"/>
            <a:ext cx="333898" cy="340560"/>
          </a:xfrm>
          <a:prstGeom prst="rect">
            <a:avLst/>
          </a:prstGeom>
        </p:spPr>
      </p:pic>
      <p:pic>
        <p:nvPicPr>
          <p:cNvPr id="21" name="Picture 20" descr="A logo with a green circle&#10;&#10;AI-generated content may be incorrect.">
            <a:extLst>
              <a:ext uri="{FF2B5EF4-FFF2-40B4-BE49-F238E27FC236}">
                <a16:creationId xmlns:a16="http://schemas.microsoft.com/office/drawing/2014/main" id="{D1C233C4-F6B2-5892-302B-E3398ACB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6140384" y="6784802"/>
            <a:ext cx="333898" cy="340560"/>
          </a:xfrm>
          <a:prstGeom prst="rect">
            <a:avLst/>
          </a:prstGeom>
        </p:spPr>
      </p:pic>
      <p:pic>
        <p:nvPicPr>
          <p:cNvPr id="22" name="Picture 21" descr="A logo with a green circle&#10;&#10;AI-generated content may be incorrect.">
            <a:extLst>
              <a:ext uri="{FF2B5EF4-FFF2-40B4-BE49-F238E27FC236}">
                <a16:creationId xmlns:a16="http://schemas.microsoft.com/office/drawing/2014/main" id="{E5CFE5BF-3993-E324-E12F-97D1B8C8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t="20472" r="21597" b="21299"/>
          <a:stretch>
            <a:fillRect/>
          </a:stretch>
        </p:blipFill>
        <p:spPr>
          <a:xfrm>
            <a:off x="8192900" y="6521538"/>
            <a:ext cx="333898" cy="3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46CE279792A4EA32EBCFE7B325955" ma:contentTypeVersion="14" ma:contentTypeDescription="Create a new document." ma:contentTypeScope="" ma:versionID="255ca7232476b3804c02eae6a2245ba3">
  <xsd:schema xmlns:xsd="http://www.w3.org/2001/XMLSchema" xmlns:xs="http://www.w3.org/2001/XMLSchema" xmlns:p="http://schemas.microsoft.com/office/2006/metadata/properties" xmlns:ns1="http://schemas.microsoft.com/sharepoint/v3" xmlns:ns2="15ec3ca7-7097-4350-8156-a77bf14266d8" xmlns:ns3="9f9ce51a-e92c-459d-9dff-527a58488b74" targetNamespace="http://schemas.microsoft.com/office/2006/metadata/properties" ma:root="true" ma:fieldsID="becd7ff72afff5ecf41c9d2c16b91b15" ns1:_="" ns2:_="" ns3:_="">
    <xsd:import namespace="http://schemas.microsoft.com/sharepoint/v3"/>
    <xsd:import namespace="15ec3ca7-7097-4350-8156-a77bf14266d8"/>
    <xsd:import namespace="9f9ce51a-e92c-459d-9dff-527a58488b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PublishingStartDate" minOccurs="0"/>
                <xsd:element ref="ns1:PublishingExpirationDate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c3ca7-7097-4350-8156-a77bf1426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4360974-824d-49af-bd65-0efbc8fb4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ce51a-e92c-459d-9dff-527a58488b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c0573e6-f2d8-4be5-b73a-43d8771eab7e}" ma:internalName="TaxCatchAll" ma:showField="CatchAllData" ma:web="9f9ce51a-e92c-459d-9dff-527a58488b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9ce51a-e92c-459d-9dff-527a58488b74" xsi:nil="true"/>
    <PublishingExpirationDate xmlns="http://schemas.microsoft.com/sharepoint/v3" xsi:nil="true"/>
    <PublishingStartDate xmlns="http://schemas.microsoft.com/sharepoint/v3" xsi:nil="true"/>
    <lcf76f155ced4ddcb4097134ff3c332f xmlns="15ec3ca7-7097-4350-8156-a77bf14266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1CC4F4-7ACE-45A0-914A-E42318BE289D}"/>
</file>

<file path=customXml/itemProps2.xml><?xml version="1.0" encoding="utf-8"?>
<ds:datastoreItem xmlns:ds="http://schemas.openxmlformats.org/officeDocument/2006/customXml" ds:itemID="{E6F3741F-1655-454E-A877-2D1048B9F8A6}"/>
</file>

<file path=customXml/itemProps3.xml><?xml version="1.0" encoding="utf-8"?>
<ds:datastoreItem xmlns:ds="http://schemas.openxmlformats.org/officeDocument/2006/customXml" ds:itemID="{4A094FA8-2542-45A0-B523-25D8DE926289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7834</TotalTime>
  <Words>951</Words>
  <Application>Microsoft Office PowerPoint</Application>
  <PresentationFormat>Custom</PresentationFormat>
  <Paragraphs>157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Lily Warboys</dc:creator>
  <cp:lastModifiedBy>The Mall School</cp:lastModifiedBy>
  <cp:revision>37</cp:revision>
  <cp:lastPrinted>2025-11-27T10:15:09Z</cp:lastPrinted>
  <dcterms:created xsi:type="dcterms:W3CDTF">2025-06-09T13:58:23Z</dcterms:created>
  <dcterms:modified xsi:type="dcterms:W3CDTF">2025-12-17T12:16:24Z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0x01010017846CE279792A4EA32EBCFE7B325955</vt:lpwstr>
  </property>
</Properties>
</file>