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7" r:id="rId5"/>
    <p:sldId id="259" r:id="rId6"/>
    <p:sldId id="261" r:id="rId7"/>
  </p:sldIdLst>
  <p:sldSz cx="15119350" cy="10439400"/>
  <p:notesSz cx="10002838" cy="6875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214"/>
    <a:srgbClr val="DB1B17"/>
    <a:srgbClr val="7FB542"/>
    <a:srgbClr val="F1F4F1"/>
    <a:srgbClr val="005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94C0C-9E7E-4EA2-B962-9CF6538619ED}" v="4" dt="2025-08-21T09:34:57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7482" autoAdjust="0"/>
  </p:normalViewPr>
  <p:slideViewPr>
    <p:cSldViewPr snapToGrid="0">
      <p:cViewPr varScale="1">
        <p:scale>
          <a:sx n="70" d="100"/>
          <a:sy n="70" d="100"/>
        </p:scale>
        <p:origin x="14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08486"/>
            <a:ext cx="12851448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483102"/>
            <a:ext cx="11339513" cy="2520438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0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9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55801"/>
            <a:ext cx="3260110" cy="88469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55801"/>
            <a:ext cx="9591338" cy="88469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9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8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02603"/>
            <a:ext cx="13040439" cy="4342500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6986185"/>
            <a:ext cx="13040439" cy="2283618"/>
          </a:xfrm>
        </p:spPr>
        <p:txBody>
          <a:bodyPr/>
          <a:lstStyle>
            <a:lvl1pPr marL="0" indent="0">
              <a:buNone/>
              <a:defRPr sz="3653">
                <a:solidFill>
                  <a:schemeClr val="tx1"/>
                </a:solidFill>
              </a:defRPr>
            </a:lvl1pPr>
            <a:lvl2pPr marL="69595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5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779007"/>
            <a:ext cx="6425724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779007"/>
            <a:ext cx="6425724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2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55804"/>
            <a:ext cx="13040439" cy="2017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559104"/>
            <a:ext cx="639619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813281"/>
            <a:ext cx="6396193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559104"/>
            <a:ext cx="642769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813281"/>
            <a:ext cx="6427693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5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6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4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95960"/>
            <a:ext cx="4876384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03083"/>
            <a:ext cx="7654171" cy="7418740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131820"/>
            <a:ext cx="4876384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21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95960"/>
            <a:ext cx="4876384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03083"/>
            <a:ext cx="7654171" cy="7418740"/>
          </a:xfrm>
        </p:spPr>
        <p:txBody>
          <a:bodyPr anchor="t"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131820"/>
            <a:ext cx="4876384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55804"/>
            <a:ext cx="13040439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779007"/>
            <a:ext cx="13040439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675780"/>
            <a:ext cx="340185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49F6-0686-4617-828F-7624B8EE2D17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675780"/>
            <a:ext cx="5102781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675780"/>
            <a:ext cx="340185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5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AA3A01-9F8D-0216-9E0A-C07D1D51A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9F00A8-D2D4-5119-3FE3-07729A7B2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62676"/>
              </p:ext>
            </p:extLst>
          </p:nvPr>
        </p:nvGraphicFramePr>
        <p:xfrm>
          <a:off x="2812468" y="2437867"/>
          <a:ext cx="9324592" cy="64038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94098">
                  <a:extLst>
                    <a:ext uri="{9D8B030D-6E8A-4147-A177-3AD203B41FA5}">
                      <a16:colId xmlns:a16="http://schemas.microsoft.com/office/drawing/2014/main" val="3659043729"/>
                    </a:ext>
                  </a:extLst>
                </a:gridCol>
                <a:gridCol w="1835738">
                  <a:extLst>
                    <a:ext uri="{9D8B030D-6E8A-4147-A177-3AD203B41FA5}">
                      <a16:colId xmlns:a16="http://schemas.microsoft.com/office/drawing/2014/main" val="539467673"/>
                    </a:ext>
                  </a:extLst>
                </a:gridCol>
                <a:gridCol w="1864918">
                  <a:extLst>
                    <a:ext uri="{9D8B030D-6E8A-4147-A177-3AD203B41FA5}">
                      <a16:colId xmlns:a16="http://schemas.microsoft.com/office/drawing/2014/main" val="2258514474"/>
                    </a:ext>
                  </a:extLst>
                </a:gridCol>
                <a:gridCol w="1815360">
                  <a:extLst>
                    <a:ext uri="{9D8B030D-6E8A-4147-A177-3AD203B41FA5}">
                      <a16:colId xmlns:a16="http://schemas.microsoft.com/office/drawing/2014/main" val="3127451909"/>
                    </a:ext>
                  </a:extLst>
                </a:gridCol>
                <a:gridCol w="1914478">
                  <a:extLst>
                    <a:ext uri="{9D8B030D-6E8A-4147-A177-3AD203B41FA5}">
                      <a16:colId xmlns:a16="http://schemas.microsoft.com/office/drawing/2014/main" val="4246570331"/>
                    </a:ext>
                  </a:extLst>
                </a:gridCol>
              </a:tblGrid>
              <a:tr h="80339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Tomato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Pea and Mint Soup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Leek and Carrot Soup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Pumpkin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Carrot Soup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19069"/>
                  </a:ext>
                </a:extLst>
              </a:tr>
              <a:tr h="66794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Bloomer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Bloomer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Bloomer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Bloomer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Bloomer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107638"/>
                  </a:ext>
                </a:extLst>
              </a:tr>
              <a:tr h="101199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Mild Coconut Chicken  Curry 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Lamb Bolognaise</a:t>
                      </a: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Herby Roast Chicken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Gravy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Mexican Beef Chilli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 Carne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Battered Fish 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(G,F) </a:t>
                      </a: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 Cod Fingers 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(G,F)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Chunky Tartare Sauce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(E)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Lemon Wedges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520514"/>
                  </a:ext>
                </a:extLst>
              </a:tr>
              <a:tr h="107945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 Mild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 Potato &amp; Vegetable Curry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 Bolognaise (G) 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Autumn Hero </a:t>
                      </a:r>
                    </a:p>
                    <a:p>
                      <a:pPr marL="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Butternut Squash –</a:t>
                      </a:r>
                    </a:p>
                    <a:p>
                      <a:pPr marL="171450" indent="-17145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Cheese, Leek and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Butternut Squash Pie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Quorn and Vegetable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Chilli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</a:rPr>
                        <a:t>C,Eg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200" b="1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Soured Cream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(Mk) </a:t>
                      </a: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Avocado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Autumn Hero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Butternut Squash -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 Butternut Squash &amp; Chickpea Stew 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Lemon and Coriander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Couscous (G)  </a:t>
                      </a: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45418"/>
                  </a:ext>
                </a:extLst>
              </a:tr>
              <a:tr h="46901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Corn on the Cob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Sweetcorn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Sticky Honey Carrots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Broccoli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Garden Peas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36409"/>
                  </a:ext>
                </a:extLst>
              </a:tr>
              <a:tr h="47254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Vegetables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Sautéed Autumn Greens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Sweetcorn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Beans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035239"/>
                  </a:ext>
                </a:extLst>
              </a:tr>
              <a:tr h="76990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&amp; Wholegrain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Coconut Rice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(Su)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Penne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G)</a:t>
                      </a: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Skin on Roasties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and Wholegrain Rice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Seasoned Fries</a:t>
                      </a: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94389"/>
                  </a:ext>
                </a:extLst>
              </a:tr>
              <a:tr h="112961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Yoghurt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(Mk)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Fruit Bar with Tasty Toppings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Crushed Meringue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(E)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Crumbled Flapjack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(G)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Berry Compote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Autumn Hero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Apples -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Apple Crumble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Custard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G,So,Mk,E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Yoghurt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(Mk)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Fruit Bar with Tasty Toppings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Crushed Meringue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(E)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Crumbled Flapjack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Berry Compote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Fruity Vegan Jelly Pot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Carrot and Apple Muffins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(G,E)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0200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6C5B311-653E-E78F-DBA7-2DCE37D274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01220" y="4056043"/>
            <a:ext cx="394931" cy="3755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75E8F6-DA5B-858F-6E9F-3FC687E4D6D9}"/>
              </a:ext>
            </a:extLst>
          </p:cNvPr>
          <p:cNvSpPr/>
          <p:nvPr/>
        </p:nvSpPr>
        <p:spPr>
          <a:xfrm>
            <a:off x="3000261" y="4074012"/>
            <a:ext cx="1582153" cy="647654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A2A06-6BDA-9289-B0E7-9255BB65F6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09715" y="4006486"/>
            <a:ext cx="360492" cy="3428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A1B3AB-FD08-084C-EBD5-116A30D3837A}"/>
              </a:ext>
            </a:extLst>
          </p:cNvPr>
          <p:cNvSpPr/>
          <p:nvPr/>
        </p:nvSpPr>
        <p:spPr>
          <a:xfrm>
            <a:off x="4789714" y="5056659"/>
            <a:ext cx="1578137" cy="682344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1499E-023E-5C53-8DDD-BA05604A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21424" y="4876892"/>
            <a:ext cx="360492" cy="3428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D2B8F3-5E53-C2D0-EF67-CD37D1DFA13A}"/>
              </a:ext>
            </a:extLst>
          </p:cNvPr>
          <p:cNvSpPr/>
          <p:nvPr/>
        </p:nvSpPr>
        <p:spPr>
          <a:xfrm>
            <a:off x="8575595" y="4006486"/>
            <a:ext cx="1447744" cy="715179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5A61EC-6D17-547F-AB2B-8433BCFEA0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64948" y="3884639"/>
            <a:ext cx="360492" cy="3428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7F08F2-D72B-4113-0745-BF2E6EBC956C}"/>
              </a:ext>
            </a:extLst>
          </p:cNvPr>
          <p:cNvSpPr/>
          <p:nvPr/>
        </p:nvSpPr>
        <p:spPr>
          <a:xfrm>
            <a:off x="10279602" y="4893069"/>
            <a:ext cx="1816569" cy="1045943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85322E-4E1D-9A88-DD33-AC723BCB64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9356" y="4721665"/>
            <a:ext cx="360492" cy="3428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8C2B0-4236-8B83-2B5B-F3C6878962C4}"/>
              </a:ext>
            </a:extLst>
          </p:cNvPr>
          <p:cNvSpPr txBox="1"/>
          <p:nvPr/>
        </p:nvSpPr>
        <p:spPr>
          <a:xfrm>
            <a:off x="458825" y="9500391"/>
            <a:ext cx="3097161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300" b="1" dirty="0">
                <a:solidFill>
                  <a:srgbClr val="C00000"/>
                </a:solidFill>
              </a:rPr>
              <a:t>WC 01/09/2025, 22/09/2025, 13/10/2025, 03/11/2025, 24/11/2025, 15/11/2025</a:t>
            </a: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D86DB96-1261-6AE8-0A3D-917AF7058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63" y="386316"/>
            <a:ext cx="2468452" cy="13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7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28942-6446-D41E-5F22-42C8D0D97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E97C0F-5E68-80F7-ADC7-851DAF639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297588"/>
              </p:ext>
            </p:extLst>
          </p:nvPr>
        </p:nvGraphicFramePr>
        <p:xfrm>
          <a:off x="2503860" y="2399533"/>
          <a:ext cx="9644596" cy="61611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25545">
                  <a:extLst>
                    <a:ext uri="{9D8B030D-6E8A-4147-A177-3AD203B41FA5}">
                      <a16:colId xmlns:a16="http://schemas.microsoft.com/office/drawing/2014/main" val="3659043729"/>
                    </a:ext>
                  </a:extLst>
                </a:gridCol>
                <a:gridCol w="1907029">
                  <a:extLst>
                    <a:ext uri="{9D8B030D-6E8A-4147-A177-3AD203B41FA5}">
                      <a16:colId xmlns:a16="http://schemas.microsoft.com/office/drawing/2014/main" val="539467673"/>
                    </a:ext>
                  </a:extLst>
                </a:gridCol>
                <a:gridCol w="1937341">
                  <a:extLst>
                    <a:ext uri="{9D8B030D-6E8A-4147-A177-3AD203B41FA5}">
                      <a16:colId xmlns:a16="http://schemas.microsoft.com/office/drawing/2014/main" val="2258514474"/>
                    </a:ext>
                  </a:extLst>
                </a:gridCol>
                <a:gridCol w="1885858">
                  <a:extLst>
                    <a:ext uri="{9D8B030D-6E8A-4147-A177-3AD203B41FA5}">
                      <a16:colId xmlns:a16="http://schemas.microsoft.com/office/drawing/2014/main" val="3127451909"/>
                    </a:ext>
                  </a:extLst>
                </a:gridCol>
                <a:gridCol w="1988823">
                  <a:extLst>
                    <a:ext uri="{9D8B030D-6E8A-4147-A177-3AD203B41FA5}">
                      <a16:colId xmlns:a16="http://schemas.microsoft.com/office/drawing/2014/main" val="4246570331"/>
                    </a:ext>
                  </a:extLst>
                </a:gridCol>
              </a:tblGrid>
              <a:tr h="87144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Carrot &amp;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Coriander Soup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Tomato &amp; Basil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 Pepper and Sweet Potato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Parsnip and Carrot 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Little Chefs Seasonal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Soup Kitchen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19069"/>
                  </a:ext>
                </a:extLst>
              </a:tr>
              <a:tr h="61003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Focaccia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Focaccia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Focaccia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Focaccia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Focaccia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107638"/>
                  </a:ext>
                </a:extLst>
              </a:tr>
              <a:tr h="94126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Slow Lamb Keema Curry &amp;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Italian Beef Tomato Lasagne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G,Mk,E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Chicken and Sweetcorn Puff Pastry Pie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Margarita Focaccia Pizza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</a:rPr>
                        <a:t>G,Mk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Battered Fish or Cod Fish Fingers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(G,F)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 Chunky Tartare Sauce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Lemon Wedges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520514"/>
                  </a:ext>
                </a:extLst>
              </a:tr>
              <a:tr h="118576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VEGAN Cauliflower, Potato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 Chickpea Curry </a:t>
                      </a: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Leelawadee" panose="020B0502040204020203" pitchFamily="34" charset="-34"/>
                        </a:rPr>
                        <a:t> 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Roasted Pepper and Tomato Pasta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Butternut Squash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&amp;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Chickpea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Stew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Gnocchi in a Roasted Vegetable Tomato Sauce Topped with Melting Mozzarella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G,So,Mu,Mk,E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Cheese &amp; Baked Bean Patties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10605"/>
                  </a:ext>
                </a:extLst>
              </a:tr>
              <a:tr h="46026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Sweetcorn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Broccoli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Carrots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Green Beans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Garden Peas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36409"/>
                  </a:ext>
                </a:extLst>
              </a:tr>
              <a:tr h="49709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Leeks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Accent House Salad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Cauliflower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Rainbow Slaw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Vegan Mayonnaise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Beans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20816"/>
                  </a:ext>
                </a:extLst>
              </a:tr>
              <a:tr h="2961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and Wholegrain Rice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Home Made Garlic Bread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Creamy Mash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(Su)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Potato Wedges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Oven Chips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94389"/>
                  </a:ext>
                </a:extLst>
              </a:tr>
              <a:tr h="48940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Naan Bread Fingers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314158"/>
                  </a:ext>
                </a:extLst>
              </a:tr>
              <a:tr h="80972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Yoghurt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(Mk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and Fruit Bar with Tasty Toppings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Shortbread Crumble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Honey Drizzle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Dairy Free Orange Poppy Seed Muffins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(G,E)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Yoghurt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(Mk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and Fruit Bar with Tasty Toppings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Shortbread Crumble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Honey Drizzle 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Autumn Hero </a:t>
                      </a:r>
                    </a:p>
                    <a:p>
                      <a:pPr marL="171450" indent="-17145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Apples –</a:t>
                      </a:r>
                    </a:p>
                    <a:p>
                      <a:pPr marL="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Eves Pudding with Vanilla Sauce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G,So,Mk,E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Fruity Vegan Jelly Pots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02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E3F7717-7346-57DF-709F-C320E0608A7B}"/>
              </a:ext>
            </a:extLst>
          </p:cNvPr>
          <p:cNvSpPr/>
          <p:nvPr/>
        </p:nvSpPr>
        <p:spPr>
          <a:xfrm>
            <a:off x="2572219" y="5044543"/>
            <a:ext cx="1816661" cy="648095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06A90-CE5C-0142-0E0E-0F7DAF571A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27045" y="5298017"/>
            <a:ext cx="360492" cy="296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9787A4-B2D3-84AB-EB42-F8B234E9B7AD}"/>
              </a:ext>
            </a:extLst>
          </p:cNvPr>
          <p:cNvSpPr txBox="1"/>
          <p:nvPr/>
        </p:nvSpPr>
        <p:spPr>
          <a:xfrm>
            <a:off x="740616" y="9486530"/>
            <a:ext cx="25242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C00000"/>
                </a:solidFill>
              </a:rPr>
              <a:t>WC 08/09/2025, 29/09/2025, 20/10/2025, 10/11/2025, 01/12/2025, 22/12/2025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FD341-19FC-F208-2E55-24D1F5D62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956" y="252239"/>
            <a:ext cx="2469094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8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70FF2-0200-F1F7-2ECB-59BFBA108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FC23EB-257F-3849-499C-1C408B9D5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76611"/>
              </p:ext>
            </p:extLst>
          </p:nvPr>
        </p:nvGraphicFramePr>
        <p:xfrm>
          <a:off x="2743978" y="2407171"/>
          <a:ext cx="8953169" cy="627457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18652">
                  <a:extLst>
                    <a:ext uri="{9D8B030D-6E8A-4147-A177-3AD203B41FA5}">
                      <a16:colId xmlns:a16="http://schemas.microsoft.com/office/drawing/2014/main" val="3659043729"/>
                    </a:ext>
                  </a:extLst>
                </a:gridCol>
                <a:gridCol w="1762617">
                  <a:extLst>
                    <a:ext uri="{9D8B030D-6E8A-4147-A177-3AD203B41FA5}">
                      <a16:colId xmlns:a16="http://schemas.microsoft.com/office/drawing/2014/main" val="539467673"/>
                    </a:ext>
                  </a:extLst>
                </a:gridCol>
                <a:gridCol w="1790633">
                  <a:extLst>
                    <a:ext uri="{9D8B030D-6E8A-4147-A177-3AD203B41FA5}">
                      <a16:colId xmlns:a16="http://schemas.microsoft.com/office/drawing/2014/main" val="2258514474"/>
                    </a:ext>
                  </a:extLst>
                </a:gridCol>
                <a:gridCol w="1743049">
                  <a:extLst>
                    <a:ext uri="{9D8B030D-6E8A-4147-A177-3AD203B41FA5}">
                      <a16:colId xmlns:a16="http://schemas.microsoft.com/office/drawing/2014/main" val="3127451909"/>
                    </a:ext>
                  </a:extLst>
                </a:gridCol>
                <a:gridCol w="1838218">
                  <a:extLst>
                    <a:ext uri="{9D8B030D-6E8A-4147-A177-3AD203B41FA5}">
                      <a16:colId xmlns:a16="http://schemas.microsoft.com/office/drawing/2014/main" val="4246570331"/>
                    </a:ext>
                  </a:extLst>
                </a:gridCol>
              </a:tblGrid>
              <a:tr h="81621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Sweet Potato Soup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Leek and Carrot Soup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Chunky Farmhouse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Leek and Potato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Pumpkin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Little Chefs Seasonal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Soup Kitchen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19069"/>
                  </a:ext>
                </a:extLst>
              </a:tr>
              <a:tr h="71801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Wholemeal Bloomer with Pumpkin Seeds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Wholemeal Bloomer with Pumpkin Seeds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Wholemeal Bloomer with Pumpkin Seeds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Wholemeal Bloomer with Pumpkin Seeds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Wholemeal Bloomer with Pumpkin Seeds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107638"/>
                  </a:ext>
                </a:extLst>
              </a:tr>
              <a:tr h="561467">
                <a:tc row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Cumberland Sausages or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Sausages with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Gravy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G,Ce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Caramelised Balsamic Onion Chutney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Su,Mu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Braised Beef &amp; Root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Vegetable Stew (G)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Spaghetti Carbonara with Bacon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Thai Green Chicken Curry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R06123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Battered Fish or Cod Fish Fingers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(G,F)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Lemon Wedges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36409"/>
                  </a:ext>
                </a:extLst>
              </a:tr>
              <a:tr h="5614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Oven Baked Salmon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 Broccoli Frittata</a:t>
                      </a: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Mk,F,E</a:t>
                      </a: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R06736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235631"/>
                  </a:ext>
                </a:extLst>
              </a:tr>
              <a:tr h="917990">
                <a:tc v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Seasonal Autumn Hero</a:t>
                      </a:r>
                    </a:p>
                    <a:p>
                      <a:pPr marL="171450" indent="-17145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Butternut Squash – </a:t>
                      </a:r>
                    </a:p>
                    <a:p>
                      <a:pPr marL="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Accent Signature </a:t>
                      </a:r>
                    </a:p>
                    <a:p>
                      <a:pPr marL="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Squashage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Roll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G,Mk,E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Herby Gravy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Spaghetti in a Rich Tomato Sauce (G)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R00374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Mozzarella and Tomato Quesadilla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G,Mk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served with Coleslaw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VEGAN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Chinese Vegetable Spring Rolls with Sweet &amp; Sour Sauce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458642"/>
                  </a:ext>
                </a:extLst>
              </a:tr>
              <a:tr h="45453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Roasted Cauliflower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Crushed Carrot&amp; Swede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Garden Salad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Sauté Savoy Cabbage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Garden Peas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94389"/>
                  </a:ext>
                </a:extLst>
              </a:tr>
              <a:tr h="454538"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Corn on the Cob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Broccoli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Mixed Vegetables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Steamed Carrots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Beans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822327"/>
                  </a:ext>
                </a:extLst>
              </a:tr>
              <a:tr h="85221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 Cut Wedges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Focaccia Bread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Colcannon Mash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Zesty Lime Rice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Baked Oven Chips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0200"/>
                  </a:ext>
                </a:extLst>
              </a:tr>
              <a:tr h="87021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Autumn Hero </a:t>
                      </a:r>
                    </a:p>
                    <a:p>
                      <a:pPr marL="171450" indent="-17145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Apples - </a:t>
                      </a:r>
                    </a:p>
                    <a:p>
                      <a:pPr marL="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Apple &amp; Raspberry Fool Pots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Autumn Hero </a:t>
                      </a:r>
                    </a:p>
                    <a:p>
                      <a:pPr marL="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Pears - </a:t>
                      </a:r>
                    </a:p>
                    <a:p>
                      <a:pPr marL="0" indent="0" algn="ctr">
                        <a:lnSpc>
                          <a:spcPts val="11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Pear Strudel Vanilla Sauce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Yoghurt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(Mk) 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Fruit Bar with Tasty Toppings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Shortbread Crumble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(G)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Honey Drizzle 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Rocky Road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Autumn Hero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 Butternut Squash –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Butternut Squash Muffin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(G,E)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Topping (Mk)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435684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3BEAD5BB-702B-C2FB-C15F-0BD1F8DE17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27530" y="4844142"/>
            <a:ext cx="394931" cy="3755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03C5B3-C7F6-706F-DB4A-4437F47E77DA}"/>
              </a:ext>
            </a:extLst>
          </p:cNvPr>
          <p:cNvSpPr txBox="1"/>
          <p:nvPr/>
        </p:nvSpPr>
        <p:spPr>
          <a:xfrm>
            <a:off x="756265" y="9491406"/>
            <a:ext cx="241873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C00000"/>
                </a:solidFill>
              </a:rPr>
              <a:t>WC 15/09/2025, 06/10/2025, 27/10/2025, 17/11/2025, 08/12/2025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DEEF99-78CF-CED1-7B73-8E8F7E34F846}"/>
              </a:ext>
            </a:extLst>
          </p:cNvPr>
          <p:cNvSpPr/>
          <p:nvPr/>
        </p:nvSpPr>
        <p:spPr>
          <a:xfrm>
            <a:off x="4713489" y="4172237"/>
            <a:ext cx="1496554" cy="585125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981D3-DB38-A09B-8EBB-89644BEF86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29797" y="3955198"/>
            <a:ext cx="360492" cy="2964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26C8A5-7686-593C-3450-47ED9B7AA791}"/>
              </a:ext>
            </a:extLst>
          </p:cNvPr>
          <p:cNvSpPr/>
          <p:nvPr/>
        </p:nvSpPr>
        <p:spPr>
          <a:xfrm>
            <a:off x="9917251" y="4520094"/>
            <a:ext cx="1779896" cy="518311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51CDFA-324F-46DB-BF87-89551F0C1E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06978" y="4883706"/>
            <a:ext cx="360492" cy="296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F1EEA4-E2B7-D4D7-201E-7C9CDD1D8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632" y="201408"/>
            <a:ext cx="2469094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5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846CE279792A4EA32EBCFE7B325955" ma:contentTypeVersion="14" ma:contentTypeDescription="Create a new document." ma:contentTypeScope="" ma:versionID="04a77711a61b2610b3e9ce188f4d6ae4">
  <xsd:schema xmlns:xsd="http://www.w3.org/2001/XMLSchema" xmlns:xs="http://www.w3.org/2001/XMLSchema" xmlns:p="http://schemas.microsoft.com/office/2006/metadata/properties" xmlns:ns1="http://schemas.microsoft.com/sharepoint/v3" xmlns:ns2="15ec3ca7-7097-4350-8156-a77bf14266d8" xmlns:ns3="9f9ce51a-e92c-459d-9dff-527a58488b74" targetNamespace="http://schemas.microsoft.com/office/2006/metadata/properties" ma:root="true" ma:fieldsID="253b015d4b584b21cd0c0c44becb69ad" ns1:_="" ns2:_="" ns3:_="">
    <xsd:import namespace="http://schemas.microsoft.com/sharepoint/v3"/>
    <xsd:import namespace="15ec3ca7-7097-4350-8156-a77bf14266d8"/>
    <xsd:import namespace="9f9ce51a-e92c-459d-9dff-527a58488b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1:PublishingStartDate" minOccurs="0"/>
                <xsd:element ref="ns1:PublishingExpirationDate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c3ca7-7097-4350-8156-a77bf14266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4360974-824d-49af-bd65-0efbc8fb4d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ce51a-e92c-459d-9dff-527a58488b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c0573e6-f2d8-4be5-b73a-43d8771eab7e}" ma:internalName="TaxCatchAll" ma:showField="CatchAllData" ma:web="9f9ce51a-e92c-459d-9dff-527a58488b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9ce51a-e92c-459d-9dff-527a58488b74" xsi:nil="true"/>
    <PublishingExpirationDate xmlns="http://schemas.microsoft.com/sharepoint/v3" xsi:nil="true"/>
    <PublishingStartDate xmlns="http://schemas.microsoft.com/sharepoint/v3" xsi:nil="true"/>
    <lcf76f155ced4ddcb4097134ff3c332f xmlns="15ec3ca7-7097-4350-8156-a77bf14266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BC21FC-14FE-4959-B498-E975F7641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5ec3ca7-7097-4350-8156-a77bf14266d8"/>
    <ds:schemaRef ds:uri="9f9ce51a-e92c-459d-9dff-527a58488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703675-D2FC-4589-B6E2-4A7E998319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EF8E15-13E1-488E-9DE2-663FE592D4DD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15ec3ca7-7097-4350-8156-a77bf14266d8"/>
    <ds:schemaRef ds:uri="http://schemas.openxmlformats.org/package/2006/metadata/core-properties"/>
    <ds:schemaRef ds:uri="9f9ce51a-e92c-459d-9dff-527a58488b74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</TotalTime>
  <Words>904</Words>
  <Application>Microsoft Office PowerPoint</Application>
  <PresentationFormat>Custom</PresentationFormat>
  <Paragraphs>226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Lily Warboys</dc:creator>
  <cp:lastModifiedBy>Lucy Fagan</cp:lastModifiedBy>
  <cp:revision>26</cp:revision>
  <cp:lastPrinted>2025-07-08T06:24:50Z</cp:lastPrinted>
  <dcterms:created xsi:type="dcterms:W3CDTF">2025-06-09T13:58:23Z</dcterms:created>
  <dcterms:modified xsi:type="dcterms:W3CDTF">2025-09-01T13:41:52Z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0x01010017846CE279792A4EA32EBCFE7B325955</vt:lpwstr>
  </property>
  <property fmtid="{D5CDD505-2E9C-101B-9397-08002B2CF9AE}" pid="3" name="MediaServiceImageTags">
    <vt:lpwstr/>
  </property>
</Properties>
</file>