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6" r:id="rId5"/>
    <p:sldId id="267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170"/>
    <a:srgbClr val="80B742"/>
    <a:srgbClr val="219570"/>
    <a:srgbClr val="51A6DC"/>
    <a:srgbClr val="53BBE4"/>
    <a:srgbClr val="84CBEC"/>
    <a:srgbClr val="5C6AAE"/>
    <a:srgbClr val="DC1A14"/>
    <a:srgbClr val="831916"/>
    <a:srgbClr val="58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B1F10-EF8C-47DB-AD8D-F69288B6AE1C}" v="16" dt="2025-04-22T09:27:48.8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58"/>
  </p:normalViewPr>
  <p:slideViewPr>
    <p:cSldViewPr snapToGrid="0" snapToObjects="1">
      <p:cViewPr varScale="1">
        <p:scale>
          <a:sx n="106" d="100"/>
          <a:sy n="106" d="100"/>
        </p:scale>
        <p:origin x="1566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Fagan" userId="2b08615e-355d-484f-9a76-77b204f74260" providerId="ADAL" clId="{845B1F10-EF8C-47DB-AD8D-F69288B6AE1C}"/>
    <pc:docChg chg="undo custSel modSld">
      <pc:chgData name="Lucy Fagan" userId="2b08615e-355d-484f-9a76-77b204f74260" providerId="ADAL" clId="{845B1F10-EF8C-47DB-AD8D-F69288B6AE1C}" dt="2025-04-22T09:27:48.865" v="105"/>
      <pc:docMkLst>
        <pc:docMk/>
      </pc:docMkLst>
      <pc:sldChg chg="modSp mod">
        <pc:chgData name="Lucy Fagan" userId="2b08615e-355d-484f-9a76-77b204f74260" providerId="ADAL" clId="{845B1F10-EF8C-47DB-AD8D-F69288B6AE1C}" dt="2025-04-22T09:25:17.748" v="90" actId="14100"/>
        <pc:sldMkLst>
          <pc:docMk/>
          <pc:sldMk cId="434579885" sldId="266"/>
        </pc:sldMkLst>
        <pc:graphicFrameChg chg="mod modGraphic">
          <ac:chgData name="Lucy Fagan" userId="2b08615e-355d-484f-9a76-77b204f74260" providerId="ADAL" clId="{845B1F10-EF8C-47DB-AD8D-F69288B6AE1C}" dt="2025-04-22T09:25:17.748" v="90" actId="14100"/>
          <ac:graphicFrameMkLst>
            <pc:docMk/>
            <pc:sldMk cId="434579885" sldId="266"/>
            <ac:graphicFrameMk id="7" creationId="{C741B7CE-538C-334E-F22E-0C4CE8282767}"/>
          </ac:graphicFrameMkLst>
        </pc:graphicFrameChg>
        <pc:picChg chg="mod">
          <ac:chgData name="Lucy Fagan" userId="2b08615e-355d-484f-9a76-77b204f74260" providerId="ADAL" clId="{845B1F10-EF8C-47DB-AD8D-F69288B6AE1C}" dt="2025-04-22T09:19:10.259" v="53" actId="1076"/>
          <ac:picMkLst>
            <pc:docMk/>
            <pc:sldMk cId="434579885" sldId="266"/>
            <ac:picMk id="3" creationId="{FB1DA492-F807-261C-AE69-1EF0F570D72F}"/>
          </ac:picMkLst>
        </pc:picChg>
      </pc:sldChg>
      <pc:sldChg chg="addSp modSp mod">
        <pc:chgData name="Lucy Fagan" userId="2b08615e-355d-484f-9a76-77b204f74260" providerId="ADAL" clId="{845B1F10-EF8C-47DB-AD8D-F69288B6AE1C}" dt="2025-04-22T09:26:18.965" v="97" actId="14734"/>
        <pc:sldMkLst>
          <pc:docMk/>
          <pc:sldMk cId="3625086509" sldId="267"/>
        </pc:sldMkLst>
        <pc:graphicFrameChg chg="mod modGraphic">
          <ac:chgData name="Lucy Fagan" userId="2b08615e-355d-484f-9a76-77b204f74260" providerId="ADAL" clId="{845B1F10-EF8C-47DB-AD8D-F69288B6AE1C}" dt="2025-04-22T09:26:18.965" v="97" actId="14734"/>
          <ac:graphicFrameMkLst>
            <pc:docMk/>
            <pc:sldMk cId="3625086509" sldId="267"/>
            <ac:graphicFrameMk id="7" creationId="{04EDA67B-1618-C0DF-07E0-35672F8D0B04}"/>
          </ac:graphicFrameMkLst>
        </pc:graphicFrameChg>
        <pc:picChg chg="add mod">
          <ac:chgData name="Lucy Fagan" userId="2b08615e-355d-484f-9a76-77b204f74260" providerId="ADAL" clId="{845B1F10-EF8C-47DB-AD8D-F69288B6AE1C}" dt="2025-04-22T09:25:44.943" v="91" actId="1076"/>
          <ac:picMkLst>
            <pc:docMk/>
            <pc:sldMk cId="3625086509" sldId="267"/>
            <ac:picMk id="4" creationId="{3D8F2C71-DEB7-E71E-ED2C-16775426E505}"/>
          </ac:picMkLst>
        </pc:picChg>
        <pc:picChg chg="add mod">
          <ac:chgData name="Lucy Fagan" userId="2b08615e-355d-484f-9a76-77b204f74260" providerId="ADAL" clId="{845B1F10-EF8C-47DB-AD8D-F69288B6AE1C}" dt="2025-04-22T09:25:51.506" v="93" actId="1076"/>
          <ac:picMkLst>
            <pc:docMk/>
            <pc:sldMk cId="3625086509" sldId="267"/>
            <ac:picMk id="6" creationId="{143EC2D3-8088-9220-CDB3-422B199439B0}"/>
          </ac:picMkLst>
        </pc:picChg>
      </pc:sldChg>
      <pc:sldChg chg="modSp mod">
        <pc:chgData name="Lucy Fagan" userId="2b08615e-355d-484f-9a76-77b204f74260" providerId="ADAL" clId="{845B1F10-EF8C-47DB-AD8D-F69288B6AE1C}" dt="2025-04-22T09:27:48.865" v="105"/>
        <pc:sldMkLst>
          <pc:docMk/>
          <pc:sldMk cId="1390889426" sldId="268"/>
        </pc:sldMkLst>
        <pc:graphicFrameChg chg="mod modGraphic">
          <ac:chgData name="Lucy Fagan" userId="2b08615e-355d-484f-9a76-77b204f74260" providerId="ADAL" clId="{845B1F10-EF8C-47DB-AD8D-F69288B6AE1C}" dt="2025-04-22T09:27:48.865" v="105"/>
          <ac:graphicFrameMkLst>
            <pc:docMk/>
            <pc:sldMk cId="1390889426" sldId="268"/>
            <ac:graphicFrameMk id="7" creationId="{AF494F5B-2547-0763-D9C9-4EE491BF028A}"/>
          </ac:graphicFrameMkLst>
        </pc:graphicFrameChg>
        <pc:picChg chg="mod">
          <ac:chgData name="Lucy Fagan" userId="2b08615e-355d-484f-9a76-77b204f74260" providerId="ADAL" clId="{845B1F10-EF8C-47DB-AD8D-F69288B6AE1C}" dt="2025-04-22T09:23:50.099" v="87" actId="1076"/>
          <ac:picMkLst>
            <pc:docMk/>
            <pc:sldMk cId="1390889426" sldId="268"/>
            <ac:picMk id="4" creationId="{63B844B2-A7F5-5871-02D5-A3A0ED27B1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D83D-30FB-46C9-ABF8-689F2CC4E4D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267A-86F7-4D1C-82E2-CFEAC05F3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4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D34A-969B-C50D-017E-87BFAF3F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CD16D-0263-EFF5-0D1F-01920DC44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D89F9-0595-3043-6E7B-80D9CB7D0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950C-FBF9-ADBE-29D5-D794AD4ED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267A-86F7-4D1C-82E2-CFEAC05F35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DCF7-148E-67D8-E7DE-4D3F3A7C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21F46-C5A5-0DEE-2568-0C1CCE833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60F35-F90F-34E1-5A7D-56A72567D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6AFCE-D081-EBD4-A423-0F845FE4F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267A-86F7-4D1C-82E2-CFEAC05F35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0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E862-624B-A773-A188-D575C080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816FE-B6B7-B618-3432-E93EE09C4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826EE-0366-2391-E62F-B20F37C06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842FB-8462-ED99-16B0-2AF2D20AB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267A-86F7-4D1C-82E2-CFEAC05F35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9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65-50B9-8749-2E0F-1BAD329F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CA93E7-AF51-6031-45C5-7E27AB0CFE5A}"/>
              </a:ext>
            </a:extLst>
          </p:cNvPr>
          <p:cNvSpPr/>
          <p:nvPr/>
        </p:nvSpPr>
        <p:spPr>
          <a:xfrm>
            <a:off x="1900966" y="5728270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spc="20" dirty="0">
                <a:solidFill>
                  <a:srgbClr val="219570"/>
                </a:solidFill>
                <a:latin typeface="DM Sans" pitchFamily="2" charset="0"/>
              </a:rPr>
              <a:t>Jacket potatoes, salad bar, cold desserts and fresh fruit available daily</a:t>
            </a:r>
            <a:r>
              <a:rPr lang="en-US" sz="1000" b="1" spc="20" dirty="0">
                <a:solidFill>
                  <a:srgbClr val="219570"/>
                </a:solidFill>
                <a:latin typeface="DM Sans" pitchFamily="2" charset="0"/>
                <a:cs typeface="Aleo Bold Italic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8E8A69-9CD8-AB54-FE5F-946D2610D50C}"/>
              </a:ext>
            </a:extLst>
          </p:cNvPr>
          <p:cNvSpPr/>
          <p:nvPr/>
        </p:nvSpPr>
        <p:spPr>
          <a:xfrm>
            <a:off x="6096000" y="172776"/>
            <a:ext cx="14895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WC 21/04/25, 12/05/25, 02/06/25, 23/06/25, 14/07/25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62858-49EF-3C69-410A-92B0A52A0C4A}"/>
              </a:ext>
            </a:extLst>
          </p:cNvPr>
          <p:cNvSpPr/>
          <p:nvPr/>
        </p:nvSpPr>
        <p:spPr>
          <a:xfrm>
            <a:off x="150601" y="1288132"/>
            <a:ext cx="120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spc="20" dirty="0">
                <a:solidFill>
                  <a:srgbClr val="049170"/>
                </a:solidFill>
                <a:latin typeface="Arial Black" panose="020B0A04020102020204" pitchFamily="34" charset="0"/>
                <a:cs typeface="Aleo Bold Italic"/>
              </a:rPr>
              <a:t>CHEF’S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41B7CE-538C-334E-F22E-0C4CE8282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58032"/>
              </p:ext>
            </p:extLst>
          </p:nvPr>
        </p:nvGraphicFramePr>
        <p:xfrm>
          <a:off x="1494503" y="1403548"/>
          <a:ext cx="6318640" cy="43247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6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 &amp; Fresh Mint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Suffolk Spinach, Chickpea &amp; Potato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Chilled Summer Gazpacho Soup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Seeded Wholemeal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Accent focaccia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Seeded Wholemeal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Accent focaccia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Tikka Masala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Chickpea, Sweet Potato and Coconut Curry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Lasagne with a Cheesy Crust 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Bean and Lentil Lasagne (G,E,MK)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Soy and Honey Glazed Chicken Thighs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(SO)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Chinese Five Spiced Tempeh Stir Fry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(G,SO)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Turkey &amp; Leek Puff Pastry Pie  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Wonky Summer Vegetable and White Bean Stew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(G,F) or Cod Fish Fingers 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b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cs typeface="Times New Roman" panose="02020603050405020304" pitchFamily="18" charset="0"/>
                        </a:rPr>
                        <a:t>Spinach &amp; Feta Cheese Spanakopita Filo Pie 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cs typeface="Times New Roman" panose="02020603050405020304" pitchFamily="18" charset="0"/>
                        </a:rPr>
                        <a:t>(G, E, Mk)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104668"/>
                  </a:ext>
                </a:extLst>
              </a:tr>
              <a:tr h="604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Mixed Summer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Roasted Asian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Sauté Savoy Cabbage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Fragrant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and Herb Slice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 (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Fries </a:t>
                      </a:r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906229"/>
                  </a:ext>
                </a:extLst>
              </a:tr>
              <a:tr h="563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 and Cheese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 and Cheese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55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Berry Eaton Mess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Drizzle Cake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Chocolate Chip and Raspberry Cookie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Golden Flapjack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Dorset Apple Cake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40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1DA492-F807-261C-AE69-1EF0F570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18486" y="3068493"/>
            <a:ext cx="258923" cy="246222"/>
          </a:xfrm>
          <a:prstGeom prst="rect">
            <a:avLst/>
          </a:prstGeom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B624CFE2-202E-0C20-8749-B9194A66D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14" y="366600"/>
            <a:ext cx="928604" cy="5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8636F-C83A-6041-6D02-DA2BFA7E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45C433-8EB6-0720-17D9-A600DED6BAAF}"/>
              </a:ext>
            </a:extLst>
          </p:cNvPr>
          <p:cNvSpPr/>
          <p:nvPr/>
        </p:nvSpPr>
        <p:spPr>
          <a:xfrm>
            <a:off x="1900966" y="5728270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spc="20" dirty="0">
                <a:solidFill>
                  <a:srgbClr val="219570"/>
                </a:solidFill>
                <a:latin typeface="DM Sans" pitchFamily="2" charset="0"/>
              </a:rPr>
              <a:t>Jacket potatoes, salad bar, cold desserts and fresh fruit available daily</a:t>
            </a:r>
            <a:r>
              <a:rPr lang="en-US" sz="1000" b="1" spc="20" dirty="0">
                <a:solidFill>
                  <a:srgbClr val="219570"/>
                </a:solidFill>
                <a:latin typeface="DM Sans" pitchFamily="2" charset="0"/>
                <a:cs typeface="Aleo Bold Italic"/>
              </a:rPr>
              <a:t>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6D9D41-DC80-B748-105E-980207BB738C}"/>
              </a:ext>
            </a:extLst>
          </p:cNvPr>
          <p:cNvSpPr/>
          <p:nvPr/>
        </p:nvSpPr>
        <p:spPr>
          <a:xfrm>
            <a:off x="150601" y="1288132"/>
            <a:ext cx="120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spc="20" dirty="0">
                <a:solidFill>
                  <a:srgbClr val="049170"/>
                </a:solidFill>
                <a:latin typeface="Arial Black" panose="020B0A04020102020204" pitchFamily="34" charset="0"/>
                <a:cs typeface="Aleo Bold Italic"/>
              </a:rPr>
              <a:t>CHEF’S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EDA67B-1618-C0DF-07E0-35672F8D0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9172"/>
              </p:ext>
            </p:extLst>
          </p:nvPr>
        </p:nvGraphicFramePr>
        <p:xfrm>
          <a:off x="1508500" y="1266050"/>
          <a:ext cx="6361496" cy="4511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Potato &amp; Hampshire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Watercress Soup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Tuscan Spring Vegetable &amp; Bean Minestrone Soup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Chef’s Seasonal Soup Kitchen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Chunky Tomato &amp; Basil Soup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Chef’s Seasonal Soup Kitchen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Accent focaccia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Seeded Wholemeal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Accent focaccia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Seeded Wholemeal Bloomer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Seeded Wholemeal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Turkey Tacos with Crispy Red Cabbage &amp; Carrot Slaw</a:t>
                      </a:r>
                      <a:b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E, Mk, So, 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Plant-based Mince Tacos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E, Mk, So, Su)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Meatballs in a Rich Tomato &amp; Basil Sauce with Spaghetti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Ce)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with a Basil Pesto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 </a:t>
                      </a: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Chicken with a Lemon and Parsley Mayonnaise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 and Cheddar fritters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Mexican Lamb Chilli Con Carne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Mexican Buffalo Bean Chilli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(G)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or Cod Fish Fingers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Bubble and Squeak Cake with a fried egg and Crispy Onion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104668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Paprika 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Smashed Minted Peas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 and Leeks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</a:rPr>
                        <a:t>Peppers and Sweetcorn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Mushy Peas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477303"/>
                  </a:ext>
                </a:extLst>
              </a:tr>
              <a:tr h="60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Spiced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and Herb Slice 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Roasted New Potatoes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effectLst/>
                          <a:latin typeface="DM Sans" pitchFamily="2" charset="0"/>
                        </a:rPr>
                        <a:t>Steamed Rice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Fries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 and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 and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kern="1200" dirty="0" err="1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337501"/>
                  </a:ext>
                </a:extLst>
              </a:tr>
              <a:tr h="4078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Cake with Vanilla Frosting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E)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Blueberry &amp; Lemon Cheesecake 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Mk)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Pineapple Upside Down Cake with Custard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E, Mk, SO)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and Orange Slice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E, Mk, SO)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GF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Peach and Berry Crumble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207E39-3956-C1FD-BCC8-D4FBBA4CEA27}"/>
              </a:ext>
            </a:extLst>
          </p:cNvPr>
          <p:cNvSpPr txBox="1"/>
          <p:nvPr/>
        </p:nvSpPr>
        <p:spPr>
          <a:xfrm>
            <a:off x="6253315" y="61207"/>
            <a:ext cx="1616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WC  28/04/25,  19/05/25, 09/06/25, 30/06/25, 21/07/25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2F3B0-32F9-C6E7-3409-06F2205BF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72" y="361289"/>
            <a:ext cx="926672" cy="524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F2C71-DEB7-E71E-ED2C-16775426E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439" y="3179042"/>
            <a:ext cx="26215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EC2D3-8088-9220-CDB3-422B19943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004" y="3805375"/>
            <a:ext cx="170703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5194D-EEBD-2984-A171-00FB5AB6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17C62-885D-732B-3B6F-6EA27941F77D}"/>
              </a:ext>
            </a:extLst>
          </p:cNvPr>
          <p:cNvSpPr/>
          <p:nvPr/>
        </p:nvSpPr>
        <p:spPr>
          <a:xfrm>
            <a:off x="1900966" y="5728270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spc="20" dirty="0">
                <a:solidFill>
                  <a:srgbClr val="219570"/>
                </a:solidFill>
                <a:latin typeface="DM Sans" pitchFamily="2" charset="0"/>
              </a:rPr>
              <a:t>Jacket Potatoes, salad bar, cold desserts and fresh fruit available daily</a:t>
            </a:r>
            <a:r>
              <a:rPr lang="en-US" sz="1000" b="1" spc="20" dirty="0">
                <a:solidFill>
                  <a:srgbClr val="219570"/>
                </a:solidFill>
                <a:latin typeface="DM Sans" pitchFamily="2" charset="0"/>
                <a:cs typeface="Aleo Bold Italic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5EFB61-5AC7-08DC-9556-75260BBA0BBF}"/>
              </a:ext>
            </a:extLst>
          </p:cNvPr>
          <p:cNvSpPr/>
          <p:nvPr/>
        </p:nvSpPr>
        <p:spPr>
          <a:xfrm>
            <a:off x="6316538" y="13645"/>
            <a:ext cx="13181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WC 05/05/25, 26/05/25, 16/06/25, 07/07/25, 28/07/25</a:t>
            </a:r>
          </a:p>
          <a:p>
            <a:pPr algn="ctr"/>
            <a:endParaRPr lang="en-US" sz="1100" b="1" spc="20" dirty="0">
              <a:solidFill>
                <a:schemeClr val="bg1"/>
              </a:solidFill>
              <a:cs typeface="Aleo Bold Italic"/>
            </a:endParaRPr>
          </a:p>
          <a:p>
            <a:pPr algn="ctr"/>
            <a:endParaRPr lang="en-US" sz="1100" b="1" spc="20" dirty="0">
              <a:solidFill>
                <a:schemeClr val="bg1"/>
              </a:solidFill>
              <a:cs typeface="Aleo Bold Italic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887CFC-B3B7-5581-926B-2620643F531D}"/>
              </a:ext>
            </a:extLst>
          </p:cNvPr>
          <p:cNvSpPr/>
          <p:nvPr/>
        </p:nvSpPr>
        <p:spPr>
          <a:xfrm>
            <a:off x="150601" y="1288132"/>
            <a:ext cx="12066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spc="20" dirty="0">
                <a:solidFill>
                  <a:srgbClr val="049170"/>
                </a:solidFill>
                <a:latin typeface="Arial Black" panose="020B0A04020102020204" pitchFamily="34" charset="0"/>
                <a:cs typeface="Aleo Bold Italic"/>
              </a:rPr>
              <a:t>CHEF’S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494F5B-2547-0763-D9C9-4EE491BF0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77497"/>
              </p:ext>
            </p:extLst>
          </p:nvPr>
        </p:nvGraphicFramePr>
        <p:xfrm>
          <a:off x="1508501" y="1437827"/>
          <a:ext cx="6361496" cy="42923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3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 &amp; Spring Onion Chowder Soup (Vegan)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Vegetable &amp; White Bean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 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&amp; Parsley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 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Seedy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Seedy Bloomer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Tandoori Chicken with Mint &amp; Cucumber Raita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Tandoori Aubergine Tarka Dhal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Ce,G,So,Mk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Cumberland Pork Sausage with Caramelised Red Onion Gravy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Glamorgan Sausages with Caramelised red Onion gravy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G,E,Mk,Mu,So,Su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Norfolk Turkey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Stuffed Field Mushrooms with Creamy Leeks and Mature Cheddar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 Cooked Lamb Moussaka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Halloumi Pitta Pocket with a Greek Salad and Tzatziki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or Cod Fish Fingers (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G,F)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104668"/>
                  </a:ext>
                </a:extLst>
              </a:tr>
              <a:tr h="726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Rolls with Sweet and Sour Sauce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742305"/>
                  </a:ext>
                </a:extLst>
              </a:tr>
              <a:tr h="7024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Cauliflower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Braised Red Cabbage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Thyme 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Green Beans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Mushy Peas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906229"/>
                  </a:ext>
                </a:extLst>
              </a:tr>
              <a:tr h="377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Turmeric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Naan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Fragrant Couscous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Fries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2490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Beans, Cheese 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Potato, Baked Beans, Cheese </a:t>
                      </a:r>
                      <a:r>
                        <a:rPr lang="en-GB" sz="8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with Tomato Sauce and Cheese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40753"/>
                  </a:ext>
                </a:extLst>
              </a:tr>
              <a:tr h="478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Berry Pots with Greek Yogurt and Smashed Meringue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E,Mk,So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Spinach Cake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Lime Drizzle Cake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G,E,Su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Rice Krispy Cake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Mango and Pineapple Fool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9641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B844B2-A7F5-5871-02D5-A3A0ED27B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665" y="5542626"/>
            <a:ext cx="169871" cy="169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31C54-7122-0871-E706-7F9FAAE5A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72" y="315007"/>
            <a:ext cx="92667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46CE279792A4EA32EBCFE7B325955" ma:contentTypeVersion="14" ma:contentTypeDescription="Create a new document." ma:contentTypeScope="" ma:versionID="04a77711a61b2610b3e9ce188f4d6ae4">
  <xsd:schema xmlns:xsd="http://www.w3.org/2001/XMLSchema" xmlns:xs="http://www.w3.org/2001/XMLSchema" xmlns:p="http://schemas.microsoft.com/office/2006/metadata/properties" xmlns:ns1="http://schemas.microsoft.com/sharepoint/v3" xmlns:ns2="15ec3ca7-7097-4350-8156-a77bf14266d8" xmlns:ns3="9f9ce51a-e92c-459d-9dff-527a58488b74" targetNamespace="http://schemas.microsoft.com/office/2006/metadata/properties" ma:root="true" ma:fieldsID="253b015d4b584b21cd0c0c44becb69ad" ns1:_="" ns2:_="" ns3:_="">
    <xsd:import namespace="http://schemas.microsoft.com/sharepoint/v3"/>
    <xsd:import namespace="15ec3ca7-7097-4350-8156-a77bf14266d8"/>
    <xsd:import namespace="9f9ce51a-e92c-459d-9dff-527a58488b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PublishingStartDate" minOccurs="0"/>
                <xsd:element ref="ns1:PublishingExpirationDate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c3ca7-7097-4350-8156-a77bf1426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4360974-824d-49af-bd65-0efbc8fb4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ce51a-e92c-459d-9dff-527a58488b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c0573e6-f2d8-4be5-b73a-43d8771eab7e}" ma:internalName="TaxCatchAll" ma:showField="CatchAllData" ma:web="9f9ce51a-e92c-459d-9dff-527a58488b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ce51a-e92c-459d-9dff-527a58488b74" xsi:nil="true"/>
    <PublishingExpirationDate xmlns="http://schemas.microsoft.com/sharepoint/v3" xsi:nil="true"/>
    <PublishingStartDate xmlns="http://schemas.microsoft.com/sharepoint/v3" xsi:nil="true"/>
    <lcf76f155ced4ddcb4097134ff3c332f xmlns="15ec3ca7-7097-4350-8156-a77bf14266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DDE67B-17E8-4DC5-8370-01875DD309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4A7CD-B8B1-460A-A54B-4F1E9DBDB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5ec3ca7-7097-4350-8156-a77bf14266d8"/>
    <ds:schemaRef ds:uri="9f9ce51a-e92c-459d-9dff-527a58488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98B5A-71D3-402E-B2F6-587D4AD0620A}">
  <ds:schemaRefs>
    <ds:schemaRef ds:uri="http://schemas.microsoft.com/office/2006/metadata/properties"/>
    <ds:schemaRef ds:uri="http://schemas.microsoft.com/office/infopath/2007/PartnerControls"/>
    <ds:schemaRef ds:uri="9f9ce51a-e92c-459d-9dff-527a58488b74"/>
    <ds:schemaRef ds:uri="http://schemas.microsoft.com/sharepoint/v3"/>
    <ds:schemaRef ds:uri="15ec3ca7-7097-4350-8156-a77bf14266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10875</TotalTime>
  <Words>1059</Words>
  <Application>Microsoft Office PowerPoint</Application>
  <PresentationFormat>A4 Paper (210x297 mm)</PresentationFormat>
  <Paragraphs>147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Aleo Bold Italic</vt:lpstr>
      <vt:lpstr>Arial</vt:lpstr>
      <vt:lpstr>Arial Black</vt:lpstr>
      <vt:lpstr>Calibri</vt:lpstr>
      <vt:lpstr>DM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Lucy Fagan</cp:lastModifiedBy>
  <cp:revision>290</cp:revision>
  <cp:lastPrinted>2017-09-27T12:58:54Z</cp:lastPrinted>
  <dcterms:created xsi:type="dcterms:W3CDTF">2017-05-18T11:03:17Z</dcterms:created>
  <dcterms:modified xsi:type="dcterms:W3CDTF">2025-04-22T09:27:49Z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0x01010017846CE279792A4EA32EBCFE7B325955</vt:lpwstr>
  </property>
  <property fmtid="{D5CDD505-2E9C-101B-9397-08002B2CF9AE}" pid="3" name="MediaServiceImageTags">
    <vt:lpwstr/>
  </property>
</Properties>
</file>